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6DD55-9D11-443B-9CC8-0460106F20C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166A-FDFA-41AF-A069-B7FED5AAD208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728" y="28742"/>
            <a:ext cx="9036676" cy="86979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«</a:t>
            </a:r>
            <a:r>
              <a:rPr lang="ru-RU" i="1" smtClean="0">
                <a:latin typeface="Arial Black" panose="020B0A04020102020204" pitchFamily="34" charset="0"/>
              </a:rPr>
              <a:t>Тропинкой здоровья»</a:t>
            </a:r>
            <a:endParaRPr lang="ru-RU" i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823523"/>
            <a:ext cx="2186411" cy="28855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28" y="898536"/>
            <a:ext cx="2069240" cy="29746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6" y="3400820"/>
            <a:ext cx="1924923" cy="33307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66" y="4078165"/>
            <a:ext cx="1923869" cy="2565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57" y="898536"/>
            <a:ext cx="2203402" cy="2937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2" y="3889883"/>
            <a:ext cx="2065081" cy="27534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94" y="3989941"/>
            <a:ext cx="2056206" cy="27416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73" y="1031424"/>
            <a:ext cx="2675241" cy="2054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61" y="898536"/>
            <a:ext cx="1733081" cy="23107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39" y="3181114"/>
            <a:ext cx="2815937" cy="19027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933123" y="5178999"/>
            <a:ext cx="2938129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Лисина Алиса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МБДОУ д</a:t>
            </a:r>
            <a:r>
              <a:rPr lang="en-US" sz="2400" i="1" dirty="0" smtClean="0"/>
              <a:t>/</a:t>
            </a:r>
            <a:r>
              <a:rPr lang="ru-RU" sz="2400" i="1" dirty="0" smtClean="0"/>
              <a:t>с №26 «Гнёздышко»</a:t>
            </a:r>
            <a:endParaRPr lang="ru-RU" sz="2400" i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0</TotalTime>
  <Words>57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Trebuchet MS</vt:lpstr>
      <vt:lpstr>Microsoft YaHei</vt:lpstr>
      <vt:lpstr>Arial Unicode MS</vt:lpstr>
      <vt:lpstr>Calibri</vt:lpstr>
      <vt:lpstr>Берлин</vt:lpstr>
      <vt:lpstr>«Тропинкой здоровья»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Тропинкой здоровья</dc:title>
  <dc:creator>Пользователь</dc:creator>
  <cp:lastModifiedBy>DS_</cp:lastModifiedBy>
  <cp:revision>7</cp:revision>
  <dcterms:created xsi:type="dcterms:W3CDTF">2021-11-18T08:55:00Z</dcterms:created>
  <dcterms:modified xsi:type="dcterms:W3CDTF">2021-12-09T12:57:43Z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588B087A526741E98B3C3B1086D04603</vt:lpwstr>
  </property>
  <property fmtid="{D5CDD505-2E9C-101B-9397-08002B2CF9AE}" pid="3" name="KSOProductBuildVer">
    <vt:lpwstr>1049-11.2.0.10382</vt:lpwstr>
  </property>
</Properties>
</file>