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4"/>
  </p:handoutMasterIdLst>
  <p:sldIdLst>
    <p:sldId id="257" r:id="rId3"/>
    <p:sldId id="256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4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3692"/>
          <p:cNvPicPr>
            <a:picLocks noChangeAspect="1"/>
          </p:cNvPicPr>
          <p:nvPr>
            <p:ph idx="1"/>
          </p:nvPr>
        </p:nvPicPr>
        <p:blipFill>
          <a:blip r:embed="rId1"/>
          <a:srcRect l="19135" b="671"/>
          <a:stretch>
            <a:fillRect/>
          </a:stretch>
        </p:blipFill>
        <p:spPr>
          <a:xfrm>
            <a:off x="0" y="0"/>
            <a:ext cx="12192000" cy="8237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-777557"/>
            <a:ext cx="10972800" cy="1143000"/>
          </a:xfrm>
        </p:spPr>
        <p:txBody>
          <a:bodyPr/>
          <a:p>
            <a:endParaRPr lang="ru-RU" altLang="en-US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Замещающее содержимое 7" descr="OGMY424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65225" y="635"/>
            <a:ext cx="9610725" cy="8512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IMG_3696"/>
          <p:cNvPicPr>
            <a:picLocks noChangeAspect="1"/>
          </p:cNvPicPr>
          <p:nvPr/>
        </p:nvPicPr>
        <p:blipFill>
          <a:blip r:embed="rId1"/>
          <a:srcRect l="13432" t="7208" r="-169" b="4416"/>
          <a:stretch>
            <a:fillRect/>
          </a:stretch>
        </p:blipFill>
        <p:spPr>
          <a:xfrm>
            <a:off x="635" y="-635"/>
            <a:ext cx="6050915" cy="7202170"/>
          </a:xfrm>
          <a:prstGeom prst="rect">
            <a:avLst/>
          </a:prstGeom>
        </p:spPr>
      </p:pic>
      <p:pic>
        <p:nvPicPr>
          <p:cNvPr id="5" name="Изображение 4" descr="IMG_3699"/>
          <p:cNvPicPr>
            <a:picLocks noChangeAspect="1"/>
          </p:cNvPicPr>
          <p:nvPr/>
        </p:nvPicPr>
        <p:blipFill>
          <a:blip r:embed="rId2"/>
          <a:srcRect t="9241" b="11296"/>
          <a:stretch>
            <a:fillRect/>
          </a:stretch>
        </p:blipFill>
        <p:spPr>
          <a:xfrm>
            <a:off x="6051550" y="-635"/>
            <a:ext cx="6140450" cy="720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 descr="IMG_3697"/>
          <p:cNvPicPr>
            <a:picLocks noChangeAspect="1"/>
          </p:cNvPicPr>
          <p:nvPr>
            <p:ph idx="1"/>
          </p:nvPr>
        </p:nvPicPr>
        <p:blipFill>
          <a:blip r:embed="rId1"/>
          <a:srcRect t="31467" b="31107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3698"/>
          <p:cNvPicPr>
            <a:picLocks noChangeAspect="1"/>
          </p:cNvPicPr>
          <p:nvPr>
            <p:ph idx="1"/>
          </p:nvPr>
        </p:nvPicPr>
        <p:blipFill>
          <a:blip r:embed="rId1"/>
          <a:srcRect t="31753" b="32130"/>
          <a:stretch>
            <a:fillRect/>
          </a:stretch>
        </p:blipFill>
        <p:spPr>
          <a:xfrm>
            <a:off x="0" y="-635"/>
            <a:ext cx="12191365" cy="715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369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043295" cy="7496810"/>
          </a:xfrm>
          <a:prstGeom prst="rect">
            <a:avLst/>
          </a:prstGeom>
        </p:spPr>
      </p:pic>
      <p:pic>
        <p:nvPicPr>
          <p:cNvPr id="6" name="Замещающее содержимое 5" descr="IMG_369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2660" y="1270"/>
            <a:ext cx="6149340" cy="749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IMG_3710"/>
          <p:cNvPicPr>
            <a:picLocks noChangeAspect="1"/>
          </p:cNvPicPr>
          <p:nvPr>
            <p:ph sz="half" idx="1"/>
          </p:nvPr>
        </p:nvPicPr>
        <p:blipFill>
          <a:blip r:embed="rId1"/>
          <a:srcRect t="7239" b="7618"/>
          <a:stretch>
            <a:fillRect/>
          </a:stretch>
        </p:blipFill>
        <p:spPr>
          <a:xfrm>
            <a:off x="635" y="0"/>
            <a:ext cx="6206490" cy="7426325"/>
          </a:xfrm>
          <a:prstGeom prst="rect">
            <a:avLst/>
          </a:prstGeom>
        </p:spPr>
      </p:pic>
      <p:pic>
        <p:nvPicPr>
          <p:cNvPr id="8" name="Замещающее содержимое 7" descr="IMG_3709"/>
          <p:cNvPicPr>
            <a:picLocks noChangeAspect="1"/>
          </p:cNvPicPr>
          <p:nvPr>
            <p:ph sz="half" idx="2"/>
          </p:nvPr>
        </p:nvPicPr>
        <p:blipFill>
          <a:blip r:embed="rId2"/>
          <a:srcRect t="7618" b="8754"/>
          <a:stretch>
            <a:fillRect/>
          </a:stretch>
        </p:blipFill>
        <p:spPr>
          <a:xfrm>
            <a:off x="6207125" y="0"/>
            <a:ext cx="5984240" cy="742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IMG_3716"/>
          <p:cNvPicPr>
            <a:picLocks noChangeAspect="1"/>
          </p:cNvPicPr>
          <p:nvPr>
            <p:ph sz="half" idx="1"/>
          </p:nvPr>
        </p:nvPicPr>
        <p:blipFill>
          <a:blip r:embed="rId1"/>
          <a:srcRect t="31313" b="31247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IMG_3720"/>
          <p:cNvPicPr>
            <a:picLocks noChangeAspect="1"/>
          </p:cNvPicPr>
          <p:nvPr>
            <p:ph sz="half" idx="1"/>
          </p:nvPr>
        </p:nvPicPr>
        <p:blipFill>
          <a:blip r:embed="rId1"/>
          <a:srcRect t="31250" b="3124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5" name="Замещающее содержимое 1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3" name="Замещающее содержимое 12" descr="IMG_3717"/>
          <p:cNvPicPr>
            <a:picLocks noChangeAspect="1"/>
          </p:cNvPicPr>
          <p:nvPr>
            <p:ph sz="half" idx="1"/>
          </p:nvPr>
        </p:nvPicPr>
        <p:blipFill>
          <a:blip r:embed="rId1"/>
          <a:srcRect t="31243" b="31094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DS_</cp:lastModifiedBy>
  <cp:revision>8</cp:revision>
  <dcterms:created xsi:type="dcterms:W3CDTF">2021-11-24T07:12:00Z</dcterms:created>
  <dcterms:modified xsi:type="dcterms:W3CDTF">2021-11-24T18:47:33Z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1049-11.2.0.10351</vt:lpwstr>
  </property>
  <property fmtid="{D5CDD505-2E9C-101B-9397-08002B2CF9AE}" pid="3" name="ICV">
    <vt:lpwstr>FFCF767921AE451AB79F8279DC4079C6</vt:lpwstr>
  </property>
</Properties>
</file>