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itan\Desktop\Баннер-1-1-sca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14400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rgbClr val="7030A0"/>
                </a:solidFill>
                <a:latin typeface="Segoe Script" pitchFamily="34" charset="0"/>
              </a:rPr>
              <a:t>Либанова</a:t>
            </a:r>
            <a:r>
              <a:rPr lang="ru-RU" sz="2000" b="1" dirty="0" smtClean="0">
                <a:solidFill>
                  <a:srgbClr val="7030A0"/>
                </a:solidFill>
                <a:latin typeface="Segoe Script" pitchFamily="34" charset="0"/>
              </a:rPr>
              <a:t> Милана,4г.</a:t>
            </a:r>
            <a:br>
              <a:rPr lang="ru-RU" sz="2000" b="1" dirty="0" smtClean="0">
                <a:solidFill>
                  <a:srgbClr val="7030A0"/>
                </a:solidFill>
                <a:latin typeface="Segoe Script" pitchFamily="34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Segoe Script" pitchFamily="34" charset="0"/>
              </a:rPr>
              <a:t>МБДОУ №26 Гнёздышко</a:t>
            </a:r>
            <a:endParaRPr lang="ru-RU" sz="20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2051" name="Picture 3" descr="C:\Users\Titan\Desktop\садик\IMG_39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1440000" cy="1920000"/>
          </a:xfrm>
          <a:prstGeom prst="rect">
            <a:avLst/>
          </a:prstGeom>
          <a:noFill/>
        </p:spPr>
      </p:pic>
      <p:pic>
        <p:nvPicPr>
          <p:cNvPr id="2052" name="Picture 4" descr="C:\Users\Titan\Desktop\садик\IMG_39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533400"/>
            <a:ext cx="1440000" cy="1920000"/>
          </a:xfrm>
          <a:prstGeom prst="rect">
            <a:avLst/>
          </a:prstGeom>
          <a:noFill/>
        </p:spPr>
      </p:pic>
      <p:pic>
        <p:nvPicPr>
          <p:cNvPr id="2053" name="Picture 5" descr="C:\Users\Titan\Desktop\садик\IMG_395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990600"/>
            <a:ext cx="1920000" cy="1440000"/>
          </a:xfrm>
          <a:prstGeom prst="rect">
            <a:avLst/>
          </a:prstGeom>
          <a:noFill/>
        </p:spPr>
      </p:pic>
      <p:pic>
        <p:nvPicPr>
          <p:cNvPr id="2054" name="Picture 6" descr="C:\Users\Titan\Desktop\садик\IMG_395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3429000"/>
            <a:ext cx="1440000" cy="1920000"/>
          </a:xfrm>
          <a:prstGeom prst="rect">
            <a:avLst/>
          </a:prstGeom>
          <a:noFill/>
        </p:spPr>
      </p:pic>
      <p:pic>
        <p:nvPicPr>
          <p:cNvPr id="2055" name="Picture 7" descr="C:\Users\Titan\Desktop\садик\IMG_395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381000"/>
            <a:ext cx="1440000" cy="1920000"/>
          </a:xfrm>
          <a:prstGeom prst="rect">
            <a:avLst/>
          </a:prstGeom>
          <a:noFill/>
        </p:spPr>
      </p:pic>
      <p:pic>
        <p:nvPicPr>
          <p:cNvPr id="2056" name="Picture 8" descr="C:\Users\Titan\Desktop\садик\IMG_39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3352800"/>
            <a:ext cx="1440000" cy="1920000"/>
          </a:xfrm>
          <a:prstGeom prst="rect">
            <a:avLst/>
          </a:prstGeom>
          <a:noFill/>
        </p:spPr>
      </p:pic>
      <p:pic>
        <p:nvPicPr>
          <p:cNvPr id="2057" name="Picture 9" descr="C:\Users\Titan\Desktop\садик\IMG_396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67600" y="228600"/>
            <a:ext cx="1440000" cy="1920000"/>
          </a:xfrm>
          <a:prstGeom prst="rect">
            <a:avLst/>
          </a:prstGeom>
          <a:noFill/>
        </p:spPr>
      </p:pic>
      <p:pic>
        <p:nvPicPr>
          <p:cNvPr id="2058" name="Picture 10" descr="C:\Users\Titan\Desktop\садик\IMG_3962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3505200"/>
            <a:ext cx="1920000" cy="1440000"/>
          </a:xfrm>
          <a:prstGeom prst="rect">
            <a:avLst/>
          </a:prstGeom>
          <a:noFill/>
        </p:spPr>
      </p:pic>
      <p:pic>
        <p:nvPicPr>
          <p:cNvPr id="2059" name="Picture 11" descr="C:\Users\Titan\Desktop\садик\IMG_3952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43800" y="2743200"/>
            <a:ext cx="1440000" cy="1920000"/>
          </a:xfrm>
          <a:prstGeom prst="rect">
            <a:avLst/>
          </a:prstGeom>
          <a:noFill/>
        </p:spPr>
      </p:pic>
      <p:pic>
        <p:nvPicPr>
          <p:cNvPr id="2060" name="Picture 12" descr="C:\Users\Titan\Desktop\садик\IMG_3956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2400" y="2819400"/>
            <a:ext cx="1440000" cy="19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Либанова Милана,4г. МБДОУ №26 Гнёздышко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Titan</dc:creator>
  <cp:lastModifiedBy>Titan</cp:lastModifiedBy>
  <cp:revision>4</cp:revision>
  <dcterms:created xsi:type="dcterms:W3CDTF">2021-12-08T20:01:33Z</dcterms:created>
  <dcterms:modified xsi:type="dcterms:W3CDTF">2022-09-20T20:46:50Z</dcterms:modified>
</cp:coreProperties>
</file>